
<file path=[Content_Types].xml><?xml version="1.0" encoding="utf-8"?>
<Types xmlns="http://schemas.openxmlformats.org/package/2006/content-types">
  <Default Extension="aac" ContentType="audio/aac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6" r:id="rId6"/>
    <p:sldId id="257" r:id="rId7"/>
    <p:sldId id="260" r:id="rId8"/>
    <p:sldId id="261" r:id="rId9"/>
    <p:sldId id="265" r:id="rId10"/>
    <p:sldId id="262" r:id="rId1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F2F2F"/>
    <a:srgbClr val="F0F0F0"/>
    <a:srgbClr val="939393"/>
    <a:srgbClr val="0078D4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608" y="120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F0A91D-1FD6-467B-B67D-AE9CDD61AD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5D6A2-D18A-4AC1-9B7B-AE82509E6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66964-8C16-4F6A-A7FD-940AF5DB92A9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646F4-813F-445E-9C1F-D6CDF337B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16B3C-4511-44D4-8A7E-346395903E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EC7C5-46FF-4CAB-85AF-04BB75894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29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045A3-5F36-438F-AA19-98CC85D0DF57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2B0B5-DA08-41E6-82B4-5DB01D069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C39B-AEF8-47A6-997C-02F38BF17500}" type="datetimeFigureOut">
              <a:rPr lang="en-US" smtClean="0"/>
              <a:t>02-Jul-20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hyperlink" Target="https://techcommunity.microsoft.com/t5/azure-sentinel/creating-digital-tripwires-with-custom-threat-intelligence-feeds/ba-p/1320981" TargetMode="External"/><Relationship Id="rId5" Type="http://schemas.openxmlformats.org/officeDocument/2006/relationships/image" Target="../media/image1.emf"/><Relationship Id="rId4" Type="http://schemas.openxmlformats.org/officeDocument/2006/relationships/hyperlink" Target="https://azuresentinelhackathon.devpos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>
            <a:extLst>
              <a:ext uri="{FF2B5EF4-FFF2-40B4-BE49-F238E27FC236}">
                <a16:creationId xmlns:a16="http://schemas.microsoft.com/office/drawing/2014/main" id="{BAC6A0F5-7623-499D-9CF6-293E2B9D4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253873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Sentinel Hackathon</a:t>
            </a:r>
            <a:endParaRPr lang="en-US" sz="4000" dirty="0">
              <a:solidFill>
                <a:schemeClr val="bg1"/>
              </a:solidFill>
            </a:endParaRPr>
          </a:p>
          <a:p>
            <a:br>
              <a:rPr lang="en-US" sz="1400" dirty="0"/>
            </a:br>
            <a:endParaRPr lang="en-US" sz="1229" dirty="0"/>
          </a:p>
        </p:txBody>
      </p:sp>
      <p:grpSp>
        <p:nvGrpSpPr>
          <p:cNvPr id="4" name="Group 4" descr="Microsoft graphic security">
            <a:extLst>
              <a:ext uri="{FF2B5EF4-FFF2-40B4-BE49-F238E27FC236}">
                <a16:creationId xmlns:a16="http://schemas.microsoft.com/office/drawing/2014/main" id="{1ACED408-A73F-4CFF-979A-26225751F7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87819" y="377622"/>
            <a:ext cx="1718119" cy="1763679"/>
            <a:chOff x="4590" y="241"/>
            <a:chExt cx="1433" cy="1471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5970AC32-DF10-41E6-8AB0-90978924F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90" y="241"/>
              <a:ext cx="1433" cy="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D315458-7321-4907-9BF7-E1EC63B7C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" y="768"/>
              <a:ext cx="318" cy="421"/>
            </a:xfrm>
            <a:custGeom>
              <a:avLst/>
              <a:gdLst>
                <a:gd name="T0" fmla="*/ 0 w 79"/>
                <a:gd name="T1" fmla="*/ 0 h 102"/>
                <a:gd name="T2" fmla="*/ 2 w 79"/>
                <a:gd name="T3" fmla="*/ 25 h 102"/>
                <a:gd name="T4" fmla="*/ 3 w 79"/>
                <a:gd name="T5" fmla="*/ 51 h 102"/>
                <a:gd name="T6" fmla="*/ 2 w 79"/>
                <a:gd name="T7" fmla="*/ 76 h 102"/>
                <a:gd name="T8" fmla="*/ 0 w 79"/>
                <a:gd name="T9" fmla="*/ 102 h 102"/>
                <a:gd name="T10" fmla="*/ 72 w 79"/>
                <a:gd name="T11" fmla="*/ 102 h 102"/>
                <a:gd name="T12" fmla="*/ 79 w 79"/>
                <a:gd name="T13" fmla="*/ 51 h 102"/>
                <a:gd name="T14" fmla="*/ 72 w 79"/>
                <a:gd name="T15" fmla="*/ 0 h 102"/>
                <a:gd name="T16" fmla="*/ 0 w 79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2">
                  <a:moveTo>
                    <a:pt x="0" y="0"/>
                  </a:moveTo>
                  <a:cubicBezTo>
                    <a:pt x="1" y="8"/>
                    <a:pt x="2" y="17"/>
                    <a:pt x="2" y="25"/>
                  </a:cubicBezTo>
                  <a:cubicBezTo>
                    <a:pt x="3" y="34"/>
                    <a:pt x="3" y="42"/>
                    <a:pt x="3" y="51"/>
                  </a:cubicBezTo>
                  <a:cubicBezTo>
                    <a:pt x="3" y="59"/>
                    <a:pt x="3" y="68"/>
                    <a:pt x="2" y="76"/>
                  </a:cubicBezTo>
                  <a:cubicBezTo>
                    <a:pt x="2" y="85"/>
                    <a:pt x="1" y="93"/>
                    <a:pt x="0" y="102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7" y="85"/>
                    <a:pt x="79" y="68"/>
                    <a:pt x="79" y="51"/>
                  </a:cubicBezTo>
                  <a:cubicBezTo>
                    <a:pt x="79" y="33"/>
                    <a:pt x="77" y="16"/>
                    <a:pt x="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F83DBD2-38C4-4046-829F-020CB760C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82"/>
              <a:ext cx="415" cy="379"/>
            </a:xfrm>
            <a:custGeom>
              <a:avLst/>
              <a:gdLst>
                <a:gd name="T0" fmla="*/ 24 w 103"/>
                <a:gd name="T1" fmla="*/ 44 h 92"/>
                <a:gd name="T2" fmla="*/ 31 w 103"/>
                <a:gd name="T3" fmla="*/ 68 h 92"/>
                <a:gd name="T4" fmla="*/ 37 w 103"/>
                <a:gd name="T5" fmla="*/ 92 h 92"/>
                <a:gd name="T6" fmla="*/ 103 w 103"/>
                <a:gd name="T7" fmla="*/ 92 h 92"/>
                <a:gd name="T8" fmla="*/ 85 w 103"/>
                <a:gd name="T9" fmla="*/ 62 h 92"/>
                <a:gd name="T10" fmla="*/ 61 w 103"/>
                <a:gd name="T11" fmla="*/ 36 h 92"/>
                <a:gd name="T12" fmla="*/ 32 w 103"/>
                <a:gd name="T13" fmla="*/ 15 h 92"/>
                <a:gd name="T14" fmla="*/ 0 w 103"/>
                <a:gd name="T15" fmla="*/ 0 h 92"/>
                <a:gd name="T16" fmla="*/ 13 w 103"/>
                <a:gd name="T17" fmla="*/ 21 h 92"/>
                <a:gd name="T18" fmla="*/ 24 w 103"/>
                <a:gd name="T19" fmla="*/ 4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24" y="44"/>
                  </a:moveTo>
                  <a:cubicBezTo>
                    <a:pt x="27" y="52"/>
                    <a:pt x="29" y="60"/>
                    <a:pt x="31" y="68"/>
                  </a:cubicBezTo>
                  <a:cubicBezTo>
                    <a:pt x="33" y="76"/>
                    <a:pt x="35" y="84"/>
                    <a:pt x="37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98" y="82"/>
                    <a:pt x="92" y="71"/>
                    <a:pt x="85" y="62"/>
                  </a:cubicBezTo>
                  <a:cubicBezTo>
                    <a:pt x="78" y="52"/>
                    <a:pt x="70" y="44"/>
                    <a:pt x="61" y="36"/>
                  </a:cubicBezTo>
                  <a:cubicBezTo>
                    <a:pt x="52" y="28"/>
                    <a:pt x="43" y="21"/>
                    <a:pt x="32" y="15"/>
                  </a:cubicBezTo>
                  <a:cubicBezTo>
                    <a:pt x="22" y="9"/>
                    <a:pt x="12" y="4"/>
                    <a:pt x="0" y="0"/>
                  </a:cubicBezTo>
                  <a:cubicBezTo>
                    <a:pt x="5" y="7"/>
                    <a:pt x="10" y="14"/>
                    <a:pt x="13" y="21"/>
                  </a:cubicBezTo>
                  <a:cubicBezTo>
                    <a:pt x="17" y="29"/>
                    <a:pt x="21" y="36"/>
                    <a:pt x="24" y="44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99FEE66-6D12-4C38-A7C0-E54CFE389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1292"/>
              <a:ext cx="415" cy="379"/>
            </a:xfrm>
            <a:custGeom>
              <a:avLst/>
              <a:gdLst>
                <a:gd name="T0" fmla="*/ 85 w 103"/>
                <a:gd name="T1" fmla="*/ 31 h 92"/>
                <a:gd name="T2" fmla="*/ 61 w 103"/>
                <a:gd name="T3" fmla="*/ 57 h 92"/>
                <a:gd name="T4" fmla="*/ 32 w 103"/>
                <a:gd name="T5" fmla="*/ 77 h 92"/>
                <a:gd name="T6" fmla="*/ 0 w 103"/>
                <a:gd name="T7" fmla="*/ 92 h 92"/>
                <a:gd name="T8" fmla="*/ 13 w 103"/>
                <a:gd name="T9" fmla="*/ 71 h 92"/>
                <a:gd name="T10" fmla="*/ 24 w 103"/>
                <a:gd name="T11" fmla="*/ 48 h 92"/>
                <a:gd name="T12" fmla="*/ 31 w 103"/>
                <a:gd name="T13" fmla="*/ 24 h 92"/>
                <a:gd name="T14" fmla="*/ 37 w 103"/>
                <a:gd name="T15" fmla="*/ 0 h 92"/>
                <a:gd name="T16" fmla="*/ 103 w 103"/>
                <a:gd name="T17" fmla="*/ 0 h 92"/>
                <a:gd name="T18" fmla="*/ 85 w 103"/>
                <a:gd name="T19" fmla="*/ 3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85" y="31"/>
                  </a:moveTo>
                  <a:cubicBezTo>
                    <a:pt x="78" y="40"/>
                    <a:pt x="70" y="49"/>
                    <a:pt x="61" y="57"/>
                  </a:cubicBezTo>
                  <a:cubicBezTo>
                    <a:pt x="52" y="64"/>
                    <a:pt x="43" y="71"/>
                    <a:pt x="32" y="77"/>
                  </a:cubicBezTo>
                  <a:cubicBezTo>
                    <a:pt x="22" y="84"/>
                    <a:pt x="12" y="88"/>
                    <a:pt x="0" y="92"/>
                  </a:cubicBezTo>
                  <a:cubicBezTo>
                    <a:pt x="5" y="86"/>
                    <a:pt x="10" y="79"/>
                    <a:pt x="13" y="71"/>
                  </a:cubicBezTo>
                  <a:cubicBezTo>
                    <a:pt x="17" y="64"/>
                    <a:pt x="21" y="56"/>
                    <a:pt x="24" y="48"/>
                  </a:cubicBezTo>
                  <a:cubicBezTo>
                    <a:pt x="27" y="40"/>
                    <a:pt x="29" y="32"/>
                    <a:pt x="31" y="24"/>
                  </a:cubicBezTo>
                  <a:cubicBezTo>
                    <a:pt x="33" y="16"/>
                    <a:pt x="35" y="8"/>
                    <a:pt x="3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8" y="11"/>
                    <a:pt x="92" y="21"/>
                    <a:pt x="85" y="31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4AC41B1-C599-4E8A-A6B4-9CDBD58EA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1292"/>
              <a:ext cx="555" cy="420"/>
            </a:xfrm>
            <a:custGeom>
              <a:avLst/>
              <a:gdLst>
                <a:gd name="T0" fmla="*/ 138 w 138"/>
                <a:gd name="T1" fmla="*/ 0 h 102"/>
                <a:gd name="T2" fmla="*/ 0 w 138"/>
                <a:gd name="T3" fmla="*/ 0 h 102"/>
                <a:gd name="T4" fmla="*/ 5 w 138"/>
                <a:gd name="T5" fmla="*/ 18 h 102"/>
                <a:gd name="T6" fmla="*/ 12 w 138"/>
                <a:gd name="T7" fmla="*/ 40 h 102"/>
                <a:gd name="T8" fmla="*/ 22 w 138"/>
                <a:gd name="T9" fmla="*/ 63 h 102"/>
                <a:gd name="T10" fmla="*/ 35 w 138"/>
                <a:gd name="T11" fmla="*/ 83 h 102"/>
                <a:gd name="T12" fmla="*/ 51 w 138"/>
                <a:gd name="T13" fmla="*/ 97 h 102"/>
                <a:gd name="T14" fmla="*/ 69 w 138"/>
                <a:gd name="T15" fmla="*/ 102 h 102"/>
                <a:gd name="T16" fmla="*/ 87 w 138"/>
                <a:gd name="T17" fmla="*/ 97 h 102"/>
                <a:gd name="T18" fmla="*/ 103 w 138"/>
                <a:gd name="T19" fmla="*/ 83 h 102"/>
                <a:gd name="T20" fmla="*/ 116 w 138"/>
                <a:gd name="T21" fmla="*/ 63 h 102"/>
                <a:gd name="T22" fmla="*/ 126 w 138"/>
                <a:gd name="T23" fmla="*/ 40 h 102"/>
                <a:gd name="T24" fmla="*/ 133 w 138"/>
                <a:gd name="T25" fmla="*/ 18 h 102"/>
                <a:gd name="T26" fmla="*/ 138 w 138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02">
                  <a:moveTo>
                    <a:pt x="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3" y="11"/>
                    <a:pt x="5" y="18"/>
                  </a:cubicBezTo>
                  <a:cubicBezTo>
                    <a:pt x="7" y="26"/>
                    <a:pt x="9" y="33"/>
                    <a:pt x="12" y="40"/>
                  </a:cubicBezTo>
                  <a:cubicBezTo>
                    <a:pt x="15" y="48"/>
                    <a:pt x="19" y="55"/>
                    <a:pt x="22" y="63"/>
                  </a:cubicBezTo>
                  <a:cubicBezTo>
                    <a:pt x="26" y="70"/>
                    <a:pt x="31" y="77"/>
                    <a:pt x="35" y="83"/>
                  </a:cubicBezTo>
                  <a:cubicBezTo>
                    <a:pt x="40" y="88"/>
                    <a:pt x="45" y="93"/>
                    <a:pt x="51" y="97"/>
                  </a:cubicBezTo>
                  <a:cubicBezTo>
                    <a:pt x="57" y="100"/>
                    <a:pt x="63" y="102"/>
                    <a:pt x="69" y="102"/>
                  </a:cubicBezTo>
                  <a:cubicBezTo>
                    <a:pt x="76" y="102"/>
                    <a:pt x="82" y="100"/>
                    <a:pt x="87" y="97"/>
                  </a:cubicBezTo>
                  <a:cubicBezTo>
                    <a:pt x="93" y="93"/>
                    <a:pt x="98" y="88"/>
                    <a:pt x="103" y="83"/>
                  </a:cubicBezTo>
                  <a:cubicBezTo>
                    <a:pt x="108" y="77"/>
                    <a:pt x="112" y="70"/>
                    <a:pt x="116" y="63"/>
                  </a:cubicBezTo>
                  <a:cubicBezTo>
                    <a:pt x="120" y="55"/>
                    <a:pt x="123" y="48"/>
                    <a:pt x="126" y="40"/>
                  </a:cubicBezTo>
                  <a:cubicBezTo>
                    <a:pt x="129" y="33"/>
                    <a:pt x="131" y="26"/>
                    <a:pt x="133" y="18"/>
                  </a:cubicBezTo>
                  <a:cubicBezTo>
                    <a:pt x="135" y="11"/>
                    <a:pt x="137" y="5"/>
                    <a:pt x="1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122041E-5343-436F-8940-C58EEA060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01" y="768"/>
              <a:ext cx="615" cy="421"/>
            </a:xfrm>
            <a:custGeom>
              <a:avLst/>
              <a:gdLst>
                <a:gd name="T0" fmla="*/ 3 w 153"/>
                <a:gd name="T1" fmla="*/ 0 h 102"/>
                <a:gd name="T2" fmla="*/ 1 w 153"/>
                <a:gd name="T3" fmla="*/ 25 h 102"/>
                <a:gd name="T4" fmla="*/ 0 w 153"/>
                <a:gd name="T5" fmla="*/ 51 h 102"/>
                <a:gd name="T6" fmla="*/ 1 w 153"/>
                <a:gd name="T7" fmla="*/ 76 h 102"/>
                <a:gd name="T8" fmla="*/ 3 w 153"/>
                <a:gd name="T9" fmla="*/ 102 h 102"/>
                <a:gd name="T10" fmla="*/ 149 w 153"/>
                <a:gd name="T11" fmla="*/ 102 h 102"/>
                <a:gd name="T12" fmla="*/ 152 w 153"/>
                <a:gd name="T13" fmla="*/ 76 h 102"/>
                <a:gd name="T14" fmla="*/ 153 w 153"/>
                <a:gd name="T15" fmla="*/ 51 h 102"/>
                <a:gd name="T16" fmla="*/ 152 w 153"/>
                <a:gd name="T17" fmla="*/ 25 h 102"/>
                <a:gd name="T18" fmla="*/ 149 w 153"/>
                <a:gd name="T19" fmla="*/ 0 h 102"/>
                <a:gd name="T20" fmla="*/ 3 w 153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02">
                  <a:moveTo>
                    <a:pt x="3" y="0"/>
                  </a:moveTo>
                  <a:cubicBezTo>
                    <a:pt x="2" y="8"/>
                    <a:pt x="1" y="17"/>
                    <a:pt x="1" y="25"/>
                  </a:cubicBezTo>
                  <a:cubicBezTo>
                    <a:pt x="0" y="34"/>
                    <a:pt x="0" y="42"/>
                    <a:pt x="0" y="51"/>
                  </a:cubicBezTo>
                  <a:cubicBezTo>
                    <a:pt x="0" y="59"/>
                    <a:pt x="0" y="68"/>
                    <a:pt x="1" y="76"/>
                  </a:cubicBezTo>
                  <a:cubicBezTo>
                    <a:pt x="1" y="85"/>
                    <a:pt x="2" y="93"/>
                    <a:pt x="3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93"/>
                    <a:pt x="151" y="85"/>
                    <a:pt x="152" y="76"/>
                  </a:cubicBezTo>
                  <a:cubicBezTo>
                    <a:pt x="152" y="68"/>
                    <a:pt x="153" y="59"/>
                    <a:pt x="153" y="51"/>
                  </a:cubicBezTo>
                  <a:cubicBezTo>
                    <a:pt x="153" y="42"/>
                    <a:pt x="152" y="34"/>
                    <a:pt x="152" y="25"/>
                  </a:cubicBezTo>
                  <a:cubicBezTo>
                    <a:pt x="151" y="17"/>
                    <a:pt x="150" y="8"/>
                    <a:pt x="149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28FFB0-43CD-4C39-A7AF-C486A2B37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241"/>
              <a:ext cx="555" cy="420"/>
            </a:xfrm>
            <a:custGeom>
              <a:avLst/>
              <a:gdLst>
                <a:gd name="T0" fmla="*/ 22 w 138"/>
                <a:gd name="T1" fmla="*/ 40 h 102"/>
                <a:gd name="T2" fmla="*/ 35 w 138"/>
                <a:gd name="T3" fmla="*/ 20 h 102"/>
                <a:gd name="T4" fmla="*/ 51 w 138"/>
                <a:gd name="T5" fmla="*/ 6 h 102"/>
                <a:gd name="T6" fmla="*/ 69 w 138"/>
                <a:gd name="T7" fmla="*/ 0 h 102"/>
                <a:gd name="T8" fmla="*/ 87 w 138"/>
                <a:gd name="T9" fmla="*/ 6 h 102"/>
                <a:gd name="T10" fmla="*/ 103 w 138"/>
                <a:gd name="T11" fmla="*/ 20 h 102"/>
                <a:gd name="T12" fmla="*/ 116 w 138"/>
                <a:gd name="T13" fmla="*/ 40 h 102"/>
                <a:gd name="T14" fmla="*/ 126 w 138"/>
                <a:gd name="T15" fmla="*/ 62 h 102"/>
                <a:gd name="T16" fmla="*/ 133 w 138"/>
                <a:gd name="T17" fmla="*/ 84 h 102"/>
                <a:gd name="T18" fmla="*/ 138 w 138"/>
                <a:gd name="T19" fmla="*/ 102 h 102"/>
                <a:gd name="T20" fmla="*/ 0 w 138"/>
                <a:gd name="T21" fmla="*/ 102 h 102"/>
                <a:gd name="T22" fmla="*/ 5 w 138"/>
                <a:gd name="T23" fmla="*/ 84 h 102"/>
                <a:gd name="T24" fmla="*/ 12 w 138"/>
                <a:gd name="T25" fmla="*/ 62 h 102"/>
                <a:gd name="T26" fmla="*/ 22 w 138"/>
                <a:gd name="T27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02">
                  <a:moveTo>
                    <a:pt x="22" y="40"/>
                  </a:moveTo>
                  <a:cubicBezTo>
                    <a:pt x="26" y="32"/>
                    <a:pt x="31" y="26"/>
                    <a:pt x="35" y="20"/>
                  </a:cubicBezTo>
                  <a:cubicBezTo>
                    <a:pt x="40" y="14"/>
                    <a:pt x="45" y="9"/>
                    <a:pt x="51" y="6"/>
                  </a:cubicBezTo>
                  <a:cubicBezTo>
                    <a:pt x="57" y="2"/>
                    <a:pt x="63" y="0"/>
                    <a:pt x="69" y="0"/>
                  </a:cubicBezTo>
                  <a:cubicBezTo>
                    <a:pt x="76" y="0"/>
                    <a:pt x="82" y="2"/>
                    <a:pt x="87" y="6"/>
                  </a:cubicBezTo>
                  <a:cubicBezTo>
                    <a:pt x="93" y="9"/>
                    <a:pt x="98" y="14"/>
                    <a:pt x="103" y="20"/>
                  </a:cubicBezTo>
                  <a:cubicBezTo>
                    <a:pt x="108" y="26"/>
                    <a:pt x="112" y="32"/>
                    <a:pt x="116" y="40"/>
                  </a:cubicBezTo>
                  <a:cubicBezTo>
                    <a:pt x="120" y="47"/>
                    <a:pt x="123" y="55"/>
                    <a:pt x="126" y="62"/>
                  </a:cubicBezTo>
                  <a:cubicBezTo>
                    <a:pt x="129" y="70"/>
                    <a:pt x="131" y="77"/>
                    <a:pt x="133" y="84"/>
                  </a:cubicBezTo>
                  <a:cubicBezTo>
                    <a:pt x="135" y="91"/>
                    <a:pt x="137" y="97"/>
                    <a:pt x="138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" y="97"/>
                    <a:pt x="3" y="91"/>
                    <a:pt x="5" y="84"/>
                  </a:cubicBezTo>
                  <a:cubicBezTo>
                    <a:pt x="7" y="77"/>
                    <a:pt x="9" y="70"/>
                    <a:pt x="12" y="62"/>
                  </a:cubicBezTo>
                  <a:cubicBezTo>
                    <a:pt x="15" y="55"/>
                    <a:pt x="19" y="47"/>
                    <a:pt x="22" y="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38B67D6-4555-4E7B-A545-D0BB197FB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843"/>
              <a:ext cx="265" cy="288"/>
            </a:xfrm>
            <a:custGeom>
              <a:avLst/>
              <a:gdLst>
                <a:gd name="T0" fmla="*/ 31 w 66"/>
                <a:gd name="T1" fmla="*/ 69 h 70"/>
                <a:gd name="T2" fmla="*/ 24 w 66"/>
                <a:gd name="T3" fmla="*/ 64 h 70"/>
                <a:gd name="T4" fmla="*/ 16 w 66"/>
                <a:gd name="T5" fmla="*/ 58 h 70"/>
                <a:gd name="T6" fmla="*/ 10 w 66"/>
                <a:gd name="T7" fmla="*/ 52 h 70"/>
                <a:gd name="T8" fmla="*/ 5 w 66"/>
                <a:gd name="T9" fmla="*/ 44 h 70"/>
                <a:gd name="T10" fmla="*/ 1 w 66"/>
                <a:gd name="T11" fmla="*/ 35 h 70"/>
                <a:gd name="T12" fmla="*/ 0 w 66"/>
                <a:gd name="T13" fmla="*/ 26 h 70"/>
                <a:gd name="T14" fmla="*/ 0 w 66"/>
                <a:gd name="T15" fmla="*/ 9 h 70"/>
                <a:gd name="T16" fmla="*/ 2 w 66"/>
                <a:gd name="T17" fmla="*/ 9 h 70"/>
                <a:gd name="T18" fmla="*/ 12 w 66"/>
                <a:gd name="T19" fmla="*/ 7 h 70"/>
                <a:gd name="T20" fmla="*/ 21 w 66"/>
                <a:gd name="T21" fmla="*/ 3 h 70"/>
                <a:gd name="T22" fmla="*/ 26 w 66"/>
                <a:gd name="T23" fmla="*/ 0 h 70"/>
                <a:gd name="T24" fmla="*/ 33 w 66"/>
                <a:gd name="T25" fmla="*/ 0 h 70"/>
                <a:gd name="T26" fmla="*/ 39 w 66"/>
                <a:gd name="T27" fmla="*/ 0 h 70"/>
                <a:gd name="T28" fmla="*/ 44 w 66"/>
                <a:gd name="T29" fmla="*/ 3 h 70"/>
                <a:gd name="T30" fmla="*/ 53 w 66"/>
                <a:gd name="T31" fmla="*/ 7 h 70"/>
                <a:gd name="T32" fmla="*/ 63 w 66"/>
                <a:gd name="T33" fmla="*/ 9 h 70"/>
                <a:gd name="T34" fmla="*/ 66 w 66"/>
                <a:gd name="T35" fmla="*/ 9 h 70"/>
                <a:gd name="T36" fmla="*/ 66 w 66"/>
                <a:gd name="T37" fmla="*/ 26 h 70"/>
                <a:gd name="T38" fmla="*/ 64 w 66"/>
                <a:gd name="T39" fmla="*/ 35 h 70"/>
                <a:gd name="T40" fmla="*/ 61 w 66"/>
                <a:gd name="T41" fmla="*/ 44 h 70"/>
                <a:gd name="T42" fmla="*/ 55 w 66"/>
                <a:gd name="T43" fmla="*/ 52 h 70"/>
                <a:gd name="T44" fmla="*/ 49 w 66"/>
                <a:gd name="T45" fmla="*/ 58 h 70"/>
                <a:gd name="T46" fmla="*/ 41 w 66"/>
                <a:gd name="T47" fmla="*/ 64 h 70"/>
                <a:gd name="T48" fmla="*/ 34 w 66"/>
                <a:gd name="T49" fmla="*/ 69 h 70"/>
                <a:gd name="T50" fmla="*/ 33 w 66"/>
                <a:gd name="T51" fmla="*/ 70 h 70"/>
                <a:gd name="T52" fmla="*/ 31 w 66"/>
                <a:gd name="T5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70">
                  <a:moveTo>
                    <a:pt x="31" y="69"/>
                  </a:moveTo>
                  <a:cubicBezTo>
                    <a:pt x="29" y="68"/>
                    <a:pt x="26" y="66"/>
                    <a:pt x="24" y="64"/>
                  </a:cubicBezTo>
                  <a:cubicBezTo>
                    <a:pt x="21" y="62"/>
                    <a:pt x="19" y="60"/>
                    <a:pt x="16" y="58"/>
                  </a:cubicBezTo>
                  <a:cubicBezTo>
                    <a:pt x="14" y="56"/>
                    <a:pt x="12" y="54"/>
                    <a:pt x="10" y="52"/>
                  </a:cubicBezTo>
                  <a:cubicBezTo>
                    <a:pt x="8" y="49"/>
                    <a:pt x="6" y="47"/>
                    <a:pt x="5" y="44"/>
                  </a:cubicBezTo>
                  <a:cubicBezTo>
                    <a:pt x="3" y="41"/>
                    <a:pt x="2" y="38"/>
                    <a:pt x="1" y="35"/>
                  </a:cubicBezTo>
                  <a:cubicBezTo>
                    <a:pt x="0" y="32"/>
                    <a:pt x="0" y="29"/>
                    <a:pt x="0" y="2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9"/>
                    <a:pt x="9" y="8"/>
                    <a:pt x="12" y="7"/>
                  </a:cubicBezTo>
                  <a:cubicBezTo>
                    <a:pt x="15" y="6"/>
                    <a:pt x="18" y="5"/>
                    <a:pt x="21" y="3"/>
                  </a:cubicBezTo>
                  <a:cubicBezTo>
                    <a:pt x="23" y="2"/>
                    <a:pt x="25" y="1"/>
                    <a:pt x="26" y="0"/>
                  </a:cubicBezTo>
                  <a:cubicBezTo>
                    <a:pt x="28" y="0"/>
                    <a:pt x="30" y="0"/>
                    <a:pt x="33" y="0"/>
                  </a:cubicBezTo>
                  <a:cubicBezTo>
                    <a:pt x="35" y="0"/>
                    <a:pt x="37" y="0"/>
                    <a:pt x="39" y="0"/>
                  </a:cubicBezTo>
                  <a:cubicBezTo>
                    <a:pt x="41" y="1"/>
                    <a:pt x="43" y="2"/>
                    <a:pt x="44" y="3"/>
                  </a:cubicBezTo>
                  <a:cubicBezTo>
                    <a:pt x="47" y="5"/>
                    <a:pt x="50" y="6"/>
                    <a:pt x="53" y="7"/>
                  </a:cubicBezTo>
                  <a:cubicBezTo>
                    <a:pt x="57" y="8"/>
                    <a:pt x="60" y="9"/>
                    <a:pt x="63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6" y="29"/>
                    <a:pt x="65" y="32"/>
                    <a:pt x="64" y="35"/>
                  </a:cubicBezTo>
                  <a:cubicBezTo>
                    <a:pt x="63" y="38"/>
                    <a:pt x="62" y="41"/>
                    <a:pt x="61" y="44"/>
                  </a:cubicBezTo>
                  <a:cubicBezTo>
                    <a:pt x="59" y="47"/>
                    <a:pt x="57" y="49"/>
                    <a:pt x="55" y="52"/>
                  </a:cubicBezTo>
                  <a:cubicBezTo>
                    <a:pt x="53" y="54"/>
                    <a:pt x="51" y="56"/>
                    <a:pt x="49" y="58"/>
                  </a:cubicBezTo>
                  <a:cubicBezTo>
                    <a:pt x="47" y="60"/>
                    <a:pt x="44" y="62"/>
                    <a:pt x="41" y="64"/>
                  </a:cubicBezTo>
                  <a:cubicBezTo>
                    <a:pt x="39" y="66"/>
                    <a:pt x="36" y="68"/>
                    <a:pt x="34" y="69"/>
                  </a:cubicBezTo>
                  <a:cubicBezTo>
                    <a:pt x="33" y="70"/>
                    <a:pt x="33" y="70"/>
                    <a:pt x="33" y="70"/>
                  </a:cubicBezTo>
                  <a:lnTo>
                    <a:pt x="31" y="6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FD721AB-E16E-4321-9516-BB275094C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282"/>
              <a:ext cx="415" cy="379"/>
            </a:xfrm>
            <a:custGeom>
              <a:avLst/>
              <a:gdLst>
                <a:gd name="T0" fmla="*/ 18 w 103"/>
                <a:gd name="T1" fmla="*/ 62 h 92"/>
                <a:gd name="T2" fmla="*/ 42 w 103"/>
                <a:gd name="T3" fmla="*/ 36 h 92"/>
                <a:gd name="T4" fmla="*/ 71 w 103"/>
                <a:gd name="T5" fmla="*/ 15 h 92"/>
                <a:gd name="T6" fmla="*/ 103 w 103"/>
                <a:gd name="T7" fmla="*/ 0 h 92"/>
                <a:gd name="T8" fmla="*/ 90 w 103"/>
                <a:gd name="T9" fmla="*/ 21 h 92"/>
                <a:gd name="T10" fmla="*/ 80 w 103"/>
                <a:gd name="T11" fmla="*/ 44 h 92"/>
                <a:gd name="T12" fmla="*/ 72 w 103"/>
                <a:gd name="T13" fmla="*/ 68 h 92"/>
                <a:gd name="T14" fmla="*/ 66 w 103"/>
                <a:gd name="T15" fmla="*/ 92 h 92"/>
                <a:gd name="T16" fmla="*/ 0 w 103"/>
                <a:gd name="T17" fmla="*/ 92 h 92"/>
                <a:gd name="T18" fmla="*/ 18 w 103"/>
                <a:gd name="T19" fmla="*/ 6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18" y="62"/>
                  </a:moveTo>
                  <a:cubicBezTo>
                    <a:pt x="26" y="52"/>
                    <a:pt x="34" y="44"/>
                    <a:pt x="42" y="36"/>
                  </a:cubicBezTo>
                  <a:cubicBezTo>
                    <a:pt x="51" y="28"/>
                    <a:pt x="61" y="21"/>
                    <a:pt x="71" y="15"/>
                  </a:cubicBezTo>
                  <a:cubicBezTo>
                    <a:pt x="81" y="9"/>
                    <a:pt x="92" y="4"/>
                    <a:pt x="103" y="0"/>
                  </a:cubicBezTo>
                  <a:cubicBezTo>
                    <a:pt x="98" y="7"/>
                    <a:pt x="94" y="14"/>
                    <a:pt x="90" y="21"/>
                  </a:cubicBezTo>
                  <a:cubicBezTo>
                    <a:pt x="86" y="29"/>
                    <a:pt x="83" y="36"/>
                    <a:pt x="80" y="44"/>
                  </a:cubicBezTo>
                  <a:cubicBezTo>
                    <a:pt x="77" y="52"/>
                    <a:pt x="74" y="60"/>
                    <a:pt x="72" y="68"/>
                  </a:cubicBezTo>
                  <a:cubicBezTo>
                    <a:pt x="70" y="76"/>
                    <a:pt x="68" y="84"/>
                    <a:pt x="6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" y="82"/>
                    <a:pt x="11" y="71"/>
                    <a:pt x="18" y="62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55EEA21-A9C3-4A42-AAEA-B267BC19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768"/>
              <a:ext cx="318" cy="421"/>
            </a:xfrm>
            <a:custGeom>
              <a:avLst/>
              <a:gdLst>
                <a:gd name="T0" fmla="*/ 0 w 79"/>
                <a:gd name="T1" fmla="*/ 51 h 102"/>
                <a:gd name="T2" fmla="*/ 7 w 79"/>
                <a:gd name="T3" fmla="*/ 0 h 102"/>
                <a:gd name="T4" fmla="*/ 79 w 79"/>
                <a:gd name="T5" fmla="*/ 0 h 102"/>
                <a:gd name="T6" fmla="*/ 77 w 79"/>
                <a:gd name="T7" fmla="*/ 25 h 102"/>
                <a:gd name="T8" fmla="*/ 76 w 79"/>
                <a:gd name="T9" fmla="*/ 51 h 102"/>
                <a:gd name="T10" fmla="*/ 77 w 79"/>
                <a:gd name="T11" fmla="*/ 76 h 102"/>
                <a:gd name="T12" fmla="*/ 79 w 79"/>
                <a:gd name="T13" fmla="*/ 102 h 102"/>
                <a:gd name="T14" fmla="*/ 7 w 79"/>
                <a:gd name="T15" fmla="*/ 102 h 102"/>
                <a:gd name="T16" fmla="*/ 0 w 79"/>
                <a:gd name="T17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2">
                  <a:moveTo>
                    <a:pt x="0" y="51"/>
                  </a:moveTo>
                  <a:cubicBezTo>
                    <a:pt x="0" y="33"/>
                    <a:pt x="2" y="16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8"/>
                    <a:pt x="78" y="17"/>
                    <a:pt x="77" y="25"/>
                  </a:cubicBezTo>
                  <a:cubicBezTo>
                    <a:pt x="76" y="34"/>
                    <a:pt x="76" y="42"/>
                    <a:pt x="76" y="51"/>
                  </a:cubicBezTo>
                  <a:cubicBezTo>
                    <a:pt x="76" y="59"/>
                    <a:pt x="76" y="68"/>
                    <a:pt x="77" y="76"/>
                  </a:cubicBezTo>
                  <a:cubicBezTo>
                    <a:pt x="78" y="85"/>
                    <a:pt x="78" y="93"/>
                    <a:pt x="79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2" y="85"/>
                    <a:pt x="0" y="68"/>
                    <a:pt x="0" y="51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A2F290D-CA61-4D0B-8C0B-C9374DB4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1292"/>
              <a:ext cx="415" cy="379"/>
            </a:xfrm>
            <a:custGeom>
              <a:avLst/>
              <a:gdLst>
                <a:gd name="T0" fmla="*/ 71 w 103"/>
                <a:gd name="T1" fmla="*/ 77 h 92"/>
                <a:gd name="T2" fmla="*/ 42 w 103"/>
                <a:gd name="T3" fmla="*/ 56 h 92"/>
                <a:gd name="T4" fmla="*/ 18 w 103"/>
                <a:gd name="T5" fmla="*/ 31 h 92"/>
                <a:gd name="T6" fmla="*/ 0 w 103"/>
                <a:gd name="T7" fmla="*/ 0 h 92"/>
                <a:gd name="T8" fmla="*/ 66 w 103"/>
                <a:gd name="T9" fmla="*/ 0 h 92"/>
                <a:gd name="T10" fmla="*/ 72 w 103"/>
                <a:gd name="T11" fmla="*/ 24 h 92"/>
                <a:gd name="T12" fmla="*/ 80 w 103"/>
                <a:gd name="T13" fmla="*/ 48 h 92"/>
                <a:gd name="T14" fmla="*/ 90 w 103"/>
                <a:gd name="T15" fmla="*/ 71 h 92"/>
                <a:gd name="T16" fmla="*/ 103 w 103"/>
                <a:gd name="T17" fmla="*/ 92 h 92"/>
                <a:gd name="T18" fmla="*/ 71 w 103"/>
                <a:gd name="T19" fmla="*/ 7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71" y="77"/>
                  </a:moveTo>
                  <a:cubicBezTo>
                    <a:pt x="61" y="71"/>
                    <a:pt x="51" y="64"/>
                    <a:pt x="42" y="56"/>
                  </a:cubicBezTo>
                  <a:cubicBezTo>
                    <a:pt x="34" y="49"/>
                    <a:pt x="26" y="40"/>
                    <a:pt x="18" y="31"/>
                  </a:cubicBezTo>
                  <a:cubicBezTo>
                    <a:pt x="11" y="21"/>
                    <a:pt x="5" y="11"/>
                    <a:pt x="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8"/>
                    <a:pt x="70" y="16"/>
                    <a:pt x="72" y="24"/>
                  </a:cubicBezTo>
                  <a:cubicBezTo>
                    <a:pt x="74" y="32"/>
                    <a:pt x="77" y="40"/>
                    <a:pt x="80" y="48"/>
                  </a:cubicBezTo>
                  <a:cubicBezTo>
                    <a:pt x="83" y="56"/>
                    <a:pt x="86" y="64"/>
                    <a:pt x="90" y="71"/>
                  </a:cubicBezTo>
                  <a:cubicBezTo>
                    <a:pt x="94" y="79"/>
                    <a:pt x="98" y="86"/>
                    <a:pt x="103" y="92"/>
                  </a:cubicBezTo>
                  <a:cubicBezTo>
                    <a:pt x="92" y="88"/>
                    <a:pt x="81" y="83"/>
                    <a:pt x="71" y="77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4" name="Picture 23" descr="Microsoft logo">
            <a:extLst>
              <a:ext uri="{FF2B5EF4-FFF2-40B4-BE49-F238E27FC236}">
                <a16:creationId xmlns:a16="http://schemas.microsoft.com/office/drawing/2014/main" id="{DE996FB1-EDBE-4889-96C5-B6FEF2D69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62" y="435615"/>
            <a:ext cx="1244850" cy="265176"/>
          </a:xfrm>
          <a:prstGeom prst="rect">
            <a:avLst/>
          </a:prstGeom>
        </p:spPr>
      </p:pic>
      <p:sp>
        <p:nvSpPr>
          <p:cNvPr id="16" name="Title 15" hidden="1">
            <a:extLst>
              <a:ext uri="{FF2B5EF4-FFF2-40B4-BE49-F238E27FC236}">
                <a16:creationId xmlns:a16="http://schemas.microsoft.com/office/drawing/2014/main" id="{E699056F-788A-4C08-A6B7-9603CE12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33" name="Picture 32" descr="Microsoft logo">
            <a:extLst>
              <a:ext uri="{FF2B5EF4-FFF2-40B4-BE49-F238E27FC236}">
                <a16:creationId xmlns:a16="http://schemas.microsoft.com/office/drawing/2014/main" id="{70F6C4BB-6001-400A-AFE8-D8EC44044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62" y="426780"/>
            <a:ext cx="1244850" cy="265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EF2A2-066C-4AAB-91CA-B260176F0942}"/>
              </a:ext>
            </a:extLst>
          </p:cNvPr>
          <p:cNvSpPr txBox="1"/>
          <p:nvPr/>
        </p:nvSpPr>
        <p:spPr>
          <a:xfrm>
            <a:off x="781049" y="3371850"/>
            <a:ext cx="90392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linkClick r:id="rId6"/>
              </a:rPr>
              <a:t>Creating digital tripwires with custom threat intelligence feeds for Azure Sentinel</a:t>
            </a:r>
            <a:endParaRPr lang="en-US" sz="4400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7" name="Free - LiQWYD [Vlog No Copyright Music]">
            <a:hlinkClick r:id="" action="ppaction://media"/>
            <a:extLst>
              <a:ext uri="{FF2B5EF4-FFF2-40B4-BE49-F238E27FC236}">
                <a16:creationId xmlns:a16="http://schemas.microsoft.com/office/drawing/2014/main" id="{24C2D6BC-EC5D-4C36-8628-72AE77373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3581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>
            <a:extLst>
              <a:ext uri="{FF2B5EF4-FFF2-40B4-BE49-F238E27FC236}">
                <a16:creationId xmlns:a16="http://schemas.microsoft.com/office/drawing/2014/main" id="{BAC6A0F5-7623-499D-9CF6-293E2B9D4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253873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dirty="0"/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3887613D-DAF5-4362-A1F9-C1557151D8B6}"/>
              </a:ext>
            </a:extLst>
          </p:cNvPr>
          <p:cNvSpPr txBox="1"/>
          <p:nvPr/>
        </p:nvSpPr>
        <p:spPr>
          <a:xfrm>
            <a:off x="454960" y="1099400"/>
            <a:ext cx="5283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1.Create your bucket</a:t>
            </a:r>
          </a:p>
          <a:p>
            <a:br>
              <a:rPr lang="en-US" sz="4000" dirty="0"/>
            </a:br>
            <a:endParaRPr lang="en-US" sz="4000" kern="1500" spc="-83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" name="Group 4" descr="Microsoft graphic security">
            <a:extLst>
              <a:ext uri="{FF2B5EF4-FFF2-40B4-BE49-F238E27FC236}">
                <a16:creationId xmlns:a16="http://schemas.microsoft.com/office/drawing/2014/main" id="{1ACED408-A73F-4CFF-979A-26225751F7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87819" y="377622"/>
            <a:ext cx="1718119" cy="1763679"/>
            <a:chOff x="4590" y="241"/>
            <a:chExt cx="1433" cy="1471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5970AC32-DF10-41E6-8AB0-90978924F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90" y="241"/>
              <a:ext cx="1433" cy="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D315458-7321-4907-9BF7-E1EC63B7C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" y="768"/>
              <a:ext cx="318" cy="421"/>
            </a:xfrm>
            <a:custGeom>
              <a:avLst/>
              <a:gdLst>
                <a:gd name="T0" fmla="*/ 0 w 79"/>
                <a:gd name="T1" fmla="*/ 0 h 102"/>
                <a:gd name="T2" fmla="*/ 2 w 79"/>
                <a:gd name="T3" fmla="*/ 25 h 102"/>
                <a:gd name="T4" fmla="*/ 3 w 79"/>
                <a:gd name="T5" fmla="*/ 51 h 102"/>
                <a:gd name="T6" fmla="*/ 2 w 79"/>
                <a:gd name="T7" fmla="*/ 76 h 102"/>
                <a:gd name="T8" fmla="*/ 0 w 79"/>
                <a:gd name="T9" fmla="*/ 102 h 102"/>
                <a:gd name="T10" fmla="*/ 72 w 79"/>
                <a:gd name="T11" fmla="*/ 102 h 102"/>
                <a:gd name="T12" fmla="*/ 79 w 79"/>
                <a:gd name="T13" fmla="*/ 51 h 102"/>
                <a:gd name="T14" fmla="*/ 72 w 79"/>
                <a:gd name="T15" fmla="*/ 0 h 102"/>
                <a:gd name="T16" fmla="*/ 0 w 79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2">
                  <a:moveTo>
                    <a:pt x="0" y="0"/>
                  </a:moveTo>
                  <a:cubicBezTo>
                    <a:pt x="1" y="8"/>
                    <a:pt x="2" y="17"/>
                    <a:pt x="2" y="25"/>
                  </a:cubicBezTo>
                  <a:cubicBezTo>
                    <a:pt x="3" y="34"/>
                    <a:pt x="3" y="42"/>
                    <a:pt x="3" y="51"/>
                  </a:cubicBezTo>
                  <a:cubicBezTo>
                    <a:pt x="3" y="59"/>
                    <a:pt x="3" y="68"/>
                    <a:pt x="2" y="76"/>
                  </a:cubicBezTo>
                  <a:cubicBezTo>
                    <a:pt x="2" y="85"/>
                    <a:pt x="1" y="93"/>
                    <a:pt x="0" y="102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77" y="85"/>
                    <a:pt x="79" y="68"/>
                    <a:pt x="79" y="51"/>
                  </a:cubicBezTo>
                  <a:cubicBezTo>
                    <a:pt x="79" y="33"/>
                    <a:pt x="77" y="16"/>
                    <a:pt x="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F83DBD2-38C4-4046-829F-020CB760C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82"/>
              <a:ext cx="415" cy="379"/>
            </a:xfrm>
            <a:custGeom>
              <a:avLst/>
              <a:gdLst>
                <a:gd name="T0" fmla="*/ 24 w 103"/>
                <a:gd name="T1" fmla="*/ 44 h 92"/>
                <a:gd name="T2" fmla="*/ 31 w 103"/>
                <a:gd name="T3" fmla="*/ 68 h 92"/>
                <a:gd name="T4" fmla="*/ 37 w 103"/>
                <a:gd name="T5" fmla="*/ 92 h 92"/>
                <a:gd name="T6" fmla="*/ 103 w 103"/>
                <a:gd name="T7" fmla="*/ 92 h 92"/>
                <a:gd name="T8" fmla="*/ 85 w 103"/>
                <a:gd name="T9" fmla="*/ 62 h 92"/>
                <a:gd name="T10" fmla="*/ 61 w 103"/>
                <a:gd name="T11" fmla="*/ 36 h 92"/>
                <a:gd name="T12" fmla="*/ 32 w 103"/>
                <a:gd name="T13" fmla="*/ 15 h 92"/>
                <a:gd name="T14" fmla="*/ 0 w 103"/>
                <a:gd name="T15" fmla="*/ 0 h 92"/>
                <a:gd name="T16" fmla="*/ 13 w 103"/>
                <a:gd name="T17" fmla="*/ 21 h 92"/>
                <a:gd name="T18" fmla="*/ 24 w 103"/>
                <a:gd name="T19" fmla="*/ 4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24" y="44"/>
                  </a:moveTo>
                  <a:cubicBezTo>
                    <a:pt x="27" y="52"/>
                    <a:pt x="29" y="60"/>
                    <a:pt x="31" y="68"/>
                  </a:cubicBezTo>
                  <a:cubicBezTo>
                    <a:pt x="33" y="76"/>
                    <a:pt x="35" y="84"/>
                    <a:pt x="37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98" y="82"/>
                    <a:pt x="92" y="71"/>
                    <a:pt x="85" y="62"/>
                  </a:cubicBezTo>
                  <a:cubicBezTo>
                    <a:pt x="78" y="52"/>
                    <a:pt x="70" y="44"/>
                    <a:pt x="61" y="36"/>
                  </a:cubicBezTo>
                  <a:cubicBezTo>
                    <a:pt x="52" y="28"/>
                    <a:pt x="43" y="21"/>
                    <a:pt x="32" y="15"/>
                  </a:cubicBezTo>
                  <a:cubicBezTo>
                    <a:pt x="22" y="9"/>
                    <a:pt x="12" y="4"/>
                    <a:pt x="0" y="0"/>
                  </a:cubicBezTo>
                  <a:cubicBezTo>
                    <a:pt x="5" y="7"/>
                    <a:pt x="10" y="14"/>
                    <a:pt x="13" y="21"/>
                  </a:cubicBezTo>
                  <a:cubicBezTo>
                    <a:pt x="17" y="29"/>
                    <a:pt x="21" y="36"/>
                    <a:pt x="24" y="44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99FEE66-6D12-4C38-A7C0-E54CFE389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1292"/>
              <a:ext cx="415" cy="379"/>
            </a:xfrm>
            <a:custGeom>
              <a:avLst/>
              <a:gdLst>
                <a:gd name="T0" fmla="*/ 85 w 103"/>
                <a:gd name="T1" fmla="*/ 31 h 92"/>
                <a:gd name="T2" fmla="*/ 61 w 103"/>
                <a:gd name="T3" fmla="*/ 57 h 92"/>
                <a:gd name="T4" fmla="*/ 32 w 103"/>
                <a:gd name="T5" fmla="*/ 77 h 92"/>
                <a:gd name="T6" fmla="*/ 0 w 103"/>
                <a:gd name="T7" fmla="*/ 92 h 92"/>
                <a:gd name="T8" fmla="*/ 13 w 103"/>
                <a:gd name="T9" fmla="*/ 71 h 92"/>
                <a:gd name="T10" fmla="*/ 24 w 103"/>
                <a:gd name="T11" fmla="*/ 48 h 92"/>
                <a:gd name="T12" fmla="*/ 31 w 103"/>
                <a:gd name="T13" fmla="*/ 24 h 92"/>
                <a:gd name="T14" fmla="*/ 37 w 103"/>
                <a:gd name="T15" fmla="*/ 0 h 92"/>
                <a:gd name="T16" fmla="*/ 103 w 103"/>
                <a:gd name="T17" fmla="*/ 0 h 92"/>
                <a:gd name="T18" fmla="*/ 85 w 103"/>
                <a:gd name="T19" fmla="*/ 3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85" y="31"/>
                  </a:moveTo>
                  <a:cubicBezTo>
                    <a:pt x="78" y="40"/>
                    <a:pt x="70" y="49"/>
                    <a:pt x="61" y="57"/>
                  </a:cubicBezTo>
                  <a:cubicBezTo>
                    <a:pt x="52" y="64"/>
                    <a:pt x="43" y="71"/>
                    <a:pt x="32" y="77"/>
                  </a:cubicBezTo>
                  <a:cubicBezTo>
                    <a:pt x="22" y="84"/>
                    <a:pt x="12" y="88"/>
                    <a:pt x="0" y="92"/>
                  </a:cubicBezTo>
                  <a:cubicBezTo>
                    <a:pt x="5" y="86"/>
                    <a:pt x="10" y="79"/>
                    <a:pt x="13" y="71"/>
                  </a:cubicBezTo>
                  <a:cubicBezTo>
                    <a:pt x="17" y="64"/>
                    <a:pt x="21" y="56"/>
                    <a:pt x="24" y="48"/>
                  </a:cubicBezTo>
                  <a:cubicBezTo>
                    <a:pt x="27" y="40"/>
                    <a:pt x="29" y="32"/>
                    <a:pt x="31" y="24"/>
                  </a:cubicBezTo>
                  <a:cubicBezTo>
                    <a:pt x="33" y="16"/>
                    <a:pt x="35" y="8"/>
                    <a:pt x="3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8" y="11"/>
                    <a:pt x="92" y="21"/>
                    <a:pt x="85" y="31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4AC41B1-C599-4E8A-A6B4-9CDBD58EA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1292"/>
              <a:ext cx="555" cy="420"/>
            </a:xfrm>
            <a:custGeom>
              <a:avLst/>
              <a:gdLst>
                <a:gd name="T0" fmla="*/ 138 w 138"/>
                <a:gd name="T1" fmla="*/ 0 h 102"/>
                <a:gd name="T2" fmla="*/ 0 w 138"/>
                <a:gd name="T3" fmla="*/ 0 h 102"/>
                <a:gd name="T4" fmla="*/ 5 w 138"/>
                <a:gd name="T5" fmla="*/ 18 h 102"/>
                <a:gd name="T6" fmla="*/ 12 w 138"/>
                <a:gd name="T7" fmla="*/ 40 h 102"/>
                <a:gd name="T8" fmla="*/ 22 w 138"/>
                <a:gd name="T9" fmla="*/ 63 h 102"/>
                <a:gd name="T10" fmla="*/ 35 w 138"/>
                <a:gd name="T11" fmla="*/ 83 h 102"/>
                <a:gd name="T12" fmla="*/ 51 w 138"/>
                <a:gd name="T13" fmla="*/ 97 h 102"/>
                <a:gd name="T14" fmla="*/ 69 w 138"/>
                <a:gd name="T15" fmla="*/ 102 h 102"/>
                <a:gd name="T16" fmla="*/ 87 w 138"/>
                <a:gd name="T17" fmla="*/ 97 h 102"/>
                <a:gd name="T18" fmla="*/ 103 w 138"/>
                <a:gd name="T19" fmla="*/ 83 h 102"/>
                <a:gd name="T20" fmla="*/ 116 w 138"/>
                <a:gd name="T21" fmla="*/ 63 h 102"/>
                <a:gd name="T22" fmla="*/ 126 w 138"/>
                <a:gd name="T23" fmla="*/ 40 h 102"/>
                <a:gd name="T24" fmla="*/ 133 w 138"/>
                <a:gd name="T25" fmla="*/ 18 h 102"/>
                <a:gd name="T26" fmla="*/ 138 w 138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02">
                  <a:moveTo>
                    <a:pt x="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3" y="11"/>
                    <a:pt x="5" y="18"/>
                  </a:cubicBezTo>
                  <a:cubicBezTo>
                    <a:pt x="7" y="26"/>
                    <a:pt x="9" y="33"/>
                    <a:pt x="12" y="40"/>
                  </a:cubicBezTo>
                  <a:cubicBezTo>
                    <a:pt x="15" y="48"/>
                    <a:pt x="19" y="55"/>
                    <a:pt x="22" y="63"/>
                  </a:cubicBezTo>
                  <a:cubicBezTo>
                    <a:pt x="26" y="70"/>
                    <a:pt x="31" y="77"/>
                    <a:pt x="35" y="83"/>
                  </a:cubicBezTo>
                  <a:cubicBezTo>
                    <a:pt x="40" y="88"/>
                    <a:pt x="45" y="93"/>
                    <a:pt x="51" y="97"/>
                  </a:cubicBezTo>
                  <a:cubicBezTo>
                    <a:pt x="57" y="100"/>
                    <a:pt x="63" y="102"/>
                    <a:pt x="69" y="102"/>
                  </a:cubicBezTo>
                  <a:cubicBezTo>
                    <a:pt x="76" y="102"/>
                    <a:pt x="82" y="100"/>
                    <a:pt x="87" y="97"/>
                  </a:cubicBezTo>
                  <a:cubicBezTo>
                    <a:pt x="93" y="93"/>
                    <a:pt x="98" y="88"/>
                    <a:pt x="103" y="83"/>
                  </a:cubicBezTo>
                  <a:cubicBezTo>
                    <a:pt x="108" y="77"/>
                    <a:pt x="112" y="70"/>
                    <a:pt x="116" y="63"/>
                  </a:cubicBezTo>
                  <a:cubicBezTo>
                    <a:pt x="120" y="55"/>
                    <a:pt x="123" y="48"/>
                    <a:pt x="126" y="40"/>
                  </a:cubicBezTo>
                  <a:cubicBezTo>
                    <a:pt x="129" y="33"/>
                    <a:pt x="131" y="26"/>
                    <a:pt x="133" y="18"/>
                  </a:cubicBezTo>
                  <a:cubicBezTo>
                    <a:pt x="135" y="11"/>
                    <a:pt x="137" y="5"/>
                    <a:pt x="1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122041E-5343-436F-8940-C58EEA060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01" y="768"/>
              <a:ext cx="615" cy="421"/>
            </a:xfrm>
            <a:custGeom>
              <a:avLst/>
              <a:gdLst>
                <a:gd name="T0" fmla="*/ 3 w 153"/>
                <a:gd name="T1" fmla="*/ 0 h 102"/>
                <a:gd name="T2" fmla="*/ 1 w 153"/>
                <a:gd name="T3" fmla="*/ 25 h 102"/>
                <a:gd name="T4" fmla="*/ 0 w 153"/>
                <a:gd name="T5" fmla="*/ 51 h 102"/>
                <a:gd name="T6" fmla="*/ 1 w 153"/>
                <a:gd name="T7" fmla="*/ 76 h 102"/>
                <a:gd name="T8" fmla="*/ 3 w 153"/>
                <a:gd name="T9" fmla="*/ 102 h 102"/>
                <a:gd name="T10" fmla="*/ 149 w 153"/>
                <a:gd name="T11" fmla="*/ 102 h 102"/>
                <a:gd name="T12" fmla="*/ 152 w 153"/>
                <a:gd name="T13" fmla="*/ 76 h 102"/>
                <a:gd name="T14" fmla="*/ 153 w 153"/>
                <a:gd name="T15" fmla="*/ 51 h 102"/>
                <a:gd name="T16" fmla="*/ 152 w 153"/>
                <a:gd name="T17" fmla="*/ 25 h 102"/>
                <a:gd name="T18" fmla="*/ 149 w 153"/>
                <a:gd name="T19" fmla="*/ 0 h 102"/>
                <a:gd name="T20" fmla="*/ 3 w 153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02">
                  <a:moveTo>
                    <a:pt x="3" y="0"/>
                  </a:moveTo>
                  <a:cubicBezTo>
                    <a:pt x="2" y="8"/>
                    <a:pt x="1" y="17"/>
                    <a:pt x="1" y="25"/>
                  </a:cubicBezTo>
                  <a:cubicBezTo>
                    <a:pt x="0" y="34"/>
                    <a:pt x="0" y="42"/>
                    <a:pt x="0" y="51"/>
                  </a:cubicBezTo>
                  <a:cubicBezTo>
                    <a:pt x="0" y="59"/>
                    <a:pt x="0" y="68"/>
                    <a:pt x="1" y="76"/>
                  </a:cubicBezTo>
                  <a:cubicBezTo>
                    <a:pt x="1" y="85"/>
                    <a:pt x="2" y="93"/>
                    <a:pt x="3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93"/>
                    <a:pt x="151" y="85"/>
                    <a:pt x="152" y="76"/>
                  </a:cubicBezTo>
                  <a:cubicBezTo>
                    <a:pt x="152" y="68"/>
                    <a:pt x="153" y="59"/>
                    <a:pt x="153" y="51"/>
                  </a:cubicBezTo>
                  <a:cubicBezTo>
                    <a:pt x="153" y="42"/>
                    <a:pt x="152" y="34"/>
                    <a:pt x="152" y="25"/>
                  </a:cubicBezTo>
                  <a:cubicBezTo>
                    <a:pt x="151" y="17"/>
                    <a:pt x="150" y="8"/>
                    <a:pt x="149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28FFB0-43CD-4C39-A7AF-C486A2B37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241"/>
              <a:ext cx="555" cy="420"/>
            </a:xfrm>
            <a:custGeom>
              <a:avLst/>
              <a:gdLst>
                <a:gd name="T0" fmla="*/ 22 w 138"/>
                <a:gd name="T1" fmla="*/ 40 h 102"/>
                <a:gd name="T2" fmla="*/ 35 w 138"/>
                <a:gd name="T3" fmla="*/ 20 h 102"/>
                <a:gd name="T4" fmla="*/ 51 w 138"/>
                <a:gd name="T5" fmla="*/ 6 h 102"/>
                <a:gd name="T6" fmla="*/ 69 w 138"/>
                <a:gd name="T7" fmla="*/ 0 h 102"/>
                <a:gd name="T8" fmla="*/ 87 w 138"/>
                <a:gd name="T9" fmla="*/ 6 h 102"/>
                <a:gd name="T10" fmla="*/ 103 w 138"/>
                <a:gd name="T11" fmla="*/ 20 h 102"/>
                <a:gd name="T12" fmla="*/ 116 w 138"/>
                <a:gd name="T13" fmla="*/ 40 h 102"/>
                <a:gd name="T14" fmla="*/ 126 w 138"/>
                <a:gd name="T15" fmla="*/ 62 h 102"/>
                <a:gd name="T16" fmla="*/ 133 w 138"/>
                <a:gd name="T17" fmla="*/ 84 h 102"/>
                <a:gd name="T18" fmla="*/ 138 w 138"/>
                <a:gd name="T19" fmla="*/ 102 h 102"/>
                <a:gd name="T20" fmla="*/ 0 w 138"/>
                <a:gd name="T21" fmla="*/ 102 h 102"/>
                <a:gd name="T22" fmla="*/ 5 w 138"/>
                <a:gd name="T23" fmla="*/ 84 h 102"/>
                <a:gd name="T24" fmla="*/ 12 w 138"/>
                <a:gd name="T25" fmla="*/ 62 h 102"/>
                <a:gd name="T26" fmla="*/ 22 w 138"/>
                <a:gd name="T27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02">
                  <a:moveTo>
                    <a:pt x="22" y="40"/>
                  </a:moveTo>
                  <a:cubicBezTo>
                    <a:pt x="26" y="32"/>
                    <a:pt x="31" y="26"/>
                    <a:pt x="35" y="20"/>
                  </a:cubicBezTo>
                  <a:cubicBezTo>
                    <a:pt x="40" y="14"/>
                    <a:pt x="45" y="9"/>
                    <a:pt x="51" y="6"/>
                  </a:cubicBezTo>
                  <a:cubicBezTo>
                    <a:pt x="57" y="2"/>
                    <a:pt x="63" y="0"/>
                    <a:pt x="69" y="0"/>
                  </a:cubicBezTo>
                  <a:cubicBezTo>
                    <a:pt x="76" y="0"/>
                    <a:pt x="82" y="2"/>
                    <a:pt x="87" y="6"/>
                  </a:cubicBezTo>
                  <a:cubicBezTo>
                    <a:pt x="93" y="9"/>
                    <a:pt x="98" y="14"/>
                    <a:pt x="103" y="20"/>
                  </a:cubicBezTo>
                  <a:cubicBezTo>
                    <a:pt x="108" y="26"/>
                    <a:pt x="112" y="32"/>
                    <a:pt x="116" y="40"/>
                  </a:cubicBezTo>
                  <a:cubicBezTo>
                    <a:pt x="120" y="47"/>
                    <a:pt x="123" y="55"/>
                    <a:pt x="126" y="62"/>
                  </a:cubicBezTo>
                  <a:cubicBezTo>
                    <a:pt x="129" y="70"/>
                    <a:pt x="131" y="77"/>
                    <a:pt x="133" y="84"/>
                  </a:cubicBezTo>
                  <a:cubicBezTo>
                    <a:pt x="135" y="91"/>
                    <a:pt x="137" y="97"/>
                    <a:pt x="138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" y="97"/>
                    <a:pt x="3" y="91"/>
                    <a:pt x="5" y="84"/>
                  </a:cubicBezTo>
                  <a:cubicBezTo>
                    <a:pt x="7" y="77"/>
                    <a:pt x="9" y="70"/>
                    <a:pt x="12" y="62"/>
                  </a:cubicBezTo>
                  <a:cubicBezTo>
                    <a:pt x="15" y="55"/>
                    <a:pt x="19" y="47"/>
                    <a:pt x="22" y="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38B67D6-4555-4E7B-A545-D0BB197FB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843"/>
              <a:ext cx="265" cy="288"/>
            </a:xfrm>
            <a:custGeom>
              <a:avLst/>
              <a:gdLst>
                <a:gd name="T0" fmla="*/ 31 w 66"/>
                <a:gd name="T1" fmla="*/ 69 h 70"/>
                <a:gd name="T2" fmla="*/ 24 w 66"/>
                <a:gd name="T3" fmla="*/ 64 h 70"/>
                <a:gd name="T4" fmla="*/ 16 w 66"/>
                <a:gd name="T5" fmla="*/ 58 h 70"/>
                <a:gd name="T6" fmla="*/ 10 w 66"/>
                <a:gd name="T7" fmla="*/ 52 h 70"/>
                <a:gd name="T8" fmla="*/ 5 w 66"/>
                <a:gd name="T9" fmla="*/ 44 h 70"/>
                <a:gd name="T10" fmla="*/ 1 w 66"/>
                <a:gd name="T11" fmla="*/ 35 h 70"/>
                <a:gd name="T12" fmla="*/ 0 w 66"/>
                <a:gd name="T13" fmla="*/ 26 h 70"/>
                <a:gd name="T14" fmla="*/ 0 w 66"/>
                <a:gd name="T15" fmla="*/ 9 h 70"/>
                <a:gd name="T16" fmla="*/ 2 w 66"/>
                <a:gd name="T17" fmla="*/ 9 h 70"/>
                <a:gd name="T18" fmla="*/ 12 w 66"/>
                <a:gd name="T19" fmla="*/ 7 h 70"/>
                <a:gd name="T20" fmla="*/ 21 w 66"/>
                <a:gd name="T21" fmla="*/ 3 h 70"/>
                <a:gd name="T22" fmla="*/ 26 w 66"/>
                <a:gd name="T23" fmla="*/ 0 h 70"/>
                <a:gd name="T24" fmla="*/ 33 w 66"/>
                <a:gd name="T25" fmla="*/ 0 h 70"/>
                <a:gd name="T26" fmla="*/ 39 w 66"/>
                <a:gd name="T27" fmla="*/ 0 h 70"/>
                <a:gd name="T28" fmla="*/ 44 w 66"/>
                <a:gd name="T29" fmla="*/ 3 h 70"/>
                <a:gd name="T30" fmla="*/ 53 w 66"/>
                <a:gd name="T31" fmla="*/ 7 h 70"/>
                <a:gd name="T32" fmla="*/ 63 w 66"/>
                <a:gd name="T33" fmla="*/ 9 h 70"/>
                <a:gd name="T34" fmla="*/ 66 w 66"/>
                <a:gd name="T35" fmla="*/ 9 h 70"/>
                <a:gd name="T36" fmla="*/ 66 w 66"/>
                <a:gd name="T37" fmla="*/ 26 h 70"/>
                <a:gd name="T38" fmla="*/ 64 w 66"/>
                <a:gd name="T39" fmla="*/ 35 h 70"/>
                <a:gd name="T40" fmla="*/ 61 w 66"/>
                <a:gd name="T41" fmla="*/ 44 h 70"/>
                <a:gd name="T42" fmla="*/ 55 w 66"/>
                <a:gd name="T43" fmla="*/ 52 h 70"/>
                <a:gd name="T44" fmla="*/ 49 w 66"/>
                <a:gd name="T45" fmla="*/ 58 h 70"/>
                <a:gd name="T46" fmla="*/ 41 w 66"/>
                <a:gd name="T47" fmla="*/ 64 h 70"/>
                <a:gd name="T48" fmla="*/ 34 w 66"/>
                <a:gd name="T49" fmla="*/ 69 h 70"/>
                <a:gd name="T50" fmla="*/ 33 w 66"/>
                <a:gd name="T51" fmla="*/ 70 h 70"/>
                <a:gd name="T52" fmla="*/ 31 w 66"/>
                <a:gd name="T5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70">
                  <a:moveTo>
                    <a:pt x="31" y="69"/>
                  </a:moveTo>
                  <a:cubicBezTo>
                    <a:pt x="29" y="68"/>
                    <a:pt x="26" y="66"/>
                    <a:pt x="24" y="64"/>
                  </a:cubicBezTo>
                  <a:cubicBezTo>
                    <a:pt x="21" y="62"/>
                    <a:pt x="19" y="60"/>
                    <a:pt x="16" y="58"/>
                  </a:cubicBezTo>
                  <a:cubicBezTo>
                    <a:pt x="14" y="56"/>
                    <a:pt x="12" y="54"/>
                    <a:pt x="10" y="52"/>
                  </a:cubicBezTo>
                  <a:cubicBezTo>
                    <a:pt x="8" y="49"/>
                    <a:pt x="6" y="47"/>
                    <a:pt x="5" y="44"/>
                  </a:cubicBezTo>
                  <a:cubicBezTo>
                    <a:pt x="3" y="41"/>
                    <a:pt x="2" y="38"/>
                    <a:pt x="1" y="35"/>
                  </a:cubicBezTo>
                  <a:cubicBezTo>
                    <a:pt x="0" y="32"/>
                    <a:pt x="0" y="29"/>
                    <a:pt x="0" y="2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9"/>
                    <a:pt x="9" y="8"/>
                    <a:pt x="12" y="7"/>
                  </a:cubicBezTo>
                  <a:cubicBezTo>
                    <a:pt x="15" y="6"/>
                    <a:pt x="18" y="5"/>
                    <a:pt x="21" y="3"/>
                  </a:cubicBezTo>
                  <a:cubicBezTo>
                    <a:pt x="23" y="2"/>
                    <a:pt x="25" y="1"/>
                    <a:pt x="26" y="0"/>
                  </a:cubicBezTo>
                  <a:cubicBezTo>
                    <a:pt x="28" y="0"/>
                    <a:pt x="30" y="0"/>
                    <a:pt x="33" y="0"/>
                  </a:cubicBezTo>
                  <a:cubicBezTo>
                    <a:pt x="35" y="0"/>
                    <a:pt x="37" y="0"/>
                    <a:pt x="39" y="0"/>
                  </a:cubicBezTo>
                  <a:cubicBezTo>
                    <a:pt x="41" y="1"/>
                    <a:pt x="43" y="2"/>
                    <a:pt x="44" y="3"/>
                  </a:cubicBezTo>
                  <a:cubicBezTo>
                    <a:pt x="47" y="5"/>
                    <a:pt x="50" y="6"/>
                    <a:pt x="53" y="7"/>
                  </a:cubicBezTo>
                  <a:cubicBezTo>
                    <a:pt x="57" y="8"/>
                    <a:pt x="60" y="9"/>
                    <a:pt x="63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6" y="29"/>
                    <a:pt x="65" y="32"/>
                    <a:pt x="64" y="35"/>
                  </a:cubicBezTo>
                  <a:cubicBezTo>
                    <a:pt x="63" y="38"/>
                    <a:pt x="62" y="41"/>
                    <a:pt x="61" y="44"/>
                  </a:cubicBezTo>
                  <a:cubicBezTo>
                    <a:pt x="59" y="47"/>
                    <a:pt x="57" y="49"/>
                    <a:pt x="55" y="52"/>
                  </a:cubicBezTo>
                  <a:cubicBezTo>
                    <a:pt x="53" y="54"/>
                    <a:pt x="51" y="56"/>
                    <a:pt x="49" y="58"/>
                  </a:cubicBezTo>
                  <a:cubicBezTo>
                    <a:pt x="47" y="60"/>
                    <a:pt x="44" y="62"/>
                    <a:pt x="41" y="64"/>
                  </a:cubicBezTo>
                  <a:cubicBezTo>
                    <a:pt x="39" y="66"/>
                    <a:pt x="36" y="68"/>
                    <a:pt x="34" y="69"/>
                  </a:cubicBezTo>
                  <a:cubicBezTo>
                    <a:pt x="33" y="70"/>
                    <a:pt x="33" y="70"/>
                    <a:pt x="33" y="70"/>
                  </a:cubicBezTo>
                  <a:lnTo>
                    <a:pt x="31" y="6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FD721AB-E16E-4321-9516-BB275094C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282"/>
              <a:ext cx="415" cy="379"/>
            </a:xfrm>
            <a:custGeom>
              <a:avLst/>
              <a:gdLst>
                <a:gd name="T0" fmla="*/ 18 w 103"/>
                <a:gd name="T1" fmla="*/ 62 h 92"/>
                <a:gd name="T2" fmla="*/ 42 w 103"/>
                <a:gd name="T3" fmla="*/ 36 h 92"/>
                <a:gd name="T4" fmla="*/ 71 w 103"/>
                <a:gd name="T5" fmla="*/ 15 h 92"/>
                <a:gd name="T6" fmla="*/ 103 w 103"/>
                <a:gd name="T7" fmla="*/ 0 h 92"/>
                <a:gd name="T8" fmla="*/ 90 w 103"/>
                <a:gd name="T9" fmla="*/ 21 h 92"/>
                <a:gd name="T10" fmla="*/ 80 w 103"/>
                <a:gd name="T11" fmla="*/ 44 h 92"/>
                <a:gd name="T12" fmla="*/ 72 w 103"/>
                <a:gd name="T13" fmla="*/ 68 h 92"/>
                <a:gd name="T14" fmla="*/ 66 w 103"/>
                <a:gd name="T15" fmla="*/ 92 h 92"/>
                <a:gd name="T16" fmla="*/ 0 w 103"/>
                <a:gd name="T17" fmla="*/ 92 h 92"/>
                <a:gd name="T18" fmla="*/ 18 w 103"/>
                <a:gd name="T19" fmla="*/ 6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18" y="62"/>
                  </a:moveTo>
                  <a:cubicBezTo>
                    <a:pt x="26" y="52"/>
                    <a:pt x="34" y="44"/>
                    <a:pt x="42" y="36"/>
                  </a:cubicBezTo>
                  <a:cubicBezTo>
                    <a:pt x="51" y="28"/>
                    <a:pt x="61" y="21"/>
                    <a:pt x="71" y="15"/>
                  </a:cubicBezTo>
                  <a:cubicBezTo>
                    <a:pt x="81" y="9"/>
                    <a:pt x="92" y="4"/>
                    <a:pt x="103" y="0"/>
                  </a:cubicBezTo>
                  <a:cubicBezTo>
                    <a:pt x="98" y="7"/>
                    <a:pt x="94" y="14"/>
                    <a:pt x="90" y="21"/>
                  </a:cubicBezTo>
                  <a:cubicBezTo>
                    <a:pt x="86" y="29"/>
                    <a:pt x="83" y="36"/>
                    <a:pt x="80" y="44"/>
                  </a:cubicBezTo>
                  <a:cubicBezTo>
                    <a:pt x="77" y="52"/>
                    <a:pt x="74" y="60"/>
                    <a:pt x="72" y="68"/>
                  </a:cubicBezTo>
                  <a:cubicBezTo>
                    <a:pt x="70" y="76"/>
                    <a:pt x="68" y="84"/>
                    <a:pt x="6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" y="82"/>
                    <a:pt x="11" y="71"/>
                    <a:pt x="18" y="62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55EEA21-A9C3-4A42-AAEA-B267BC19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768"/>
              <a:ext cx="318" cy="421"/>
            </a:xfrm>
            <a:custGeom>
              <a:avLst/>
              <a:gdLst>
                <a:gd name="T0" fmla="*/ 0 w 79"/>
                <a:gd name="T1" fmla="*/ 51 h 102"/>
                <a:gd name="T2" fmla="*/ 7 w 79"/>
                <a:gd name="T3" fmla="*/ 0 h 102"/>
                <a:gd name="T4" fmla="*/ 79 w 79"/>
                <a:gd name="T5" fmla="*/ 0 h 102"/>
                <a:gd name="T6" fmla="*/ 77 w 79"/>
                <a:gd name="T7" fmla="*/ 25 h 102"/>
                <a:gd name="T8" fmla="*/ 76 w 79"/>
                <a:gd name="T9" fmla="*/ 51 h 102"/>
                <a:gd name="T10" fmla="*/ 77 w 79"/>
                <a:gd name="T11" fmla="*/ 76 h 102"/>
                <a:gd name="T12" fmla="*/ 79 w 79"/>
                <a:gd name="T13" fmla="*/ 102 h 102"/>
                <a:gd name="T14" fmla="*/ 7 w 79"/>
                <a:gd name="T15" fmla="*/ 102 h 102"/>
                <a:gd name="T16" fmla="*/ 0 w 79"/>
                <a:gd name="T17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2">
                  <a:moveTo>
                    <a:pt x="0" y="51"/>
                  </a:moveTo>
                  <a:cubicBezTo>
                    <a:pt x="0" y="33"/>
                    <a:pt x="2" y="16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8"/>
                    <a:pt x="78" y="17"/>
                    <a:pt x="77" y="25"/>
                  </a:cubicBezTo>
                  <a:cubicBezTo>
                    <a:pt x="76" y="34"/>
                    <a:pt x="76" y="42"/>
                    <a:pt x="76" y="51"/>
                  </a:cubicBezTo>
                  <a:cubicBezTo>
                    <a:pt x="76" y="59"/>
                    <a:pt x="76" y="68"/>
                    <a:pt x="77" y="76"/>
                  </a:cubicBezTo>
                  <a:cubicBezTo>
                    <a:pt x="78" y="85"/>
                    <a:pt x="78" y="93"/>
                    <a:pt x="79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2" y="85"/>
                    <a:pt x="0" y="68"/>
                    <a:pt x="0" y="51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A2F290D-CA61-4D0B-8C0B-C9374DB4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1292"/>
              <a:ext cx="415" cy="379"/>
            </a:xfrm>
            <a:custGeom>
              <a:avLst/>
              <a:gdLst>
                <a:gd name="T0" fmla="*/ 71 w 103"/>
                <a:gd name="T1" fmla="*/ 77 h 92"/>
                <a:gd name="T2" fmla="*/ 42 w 103"/>
                <a:gd name="T3" fmla="*/ 56 h 92"/>
                <a:gd name="T4" fmla="*/ 18 w 103"/>
                <a:gd name="T5" fmla="*/ 31 h 92"/>
                <a:gd name="T6" fmla="*/ 0 w 103"/>
                <a:gd name="T7" fmla="*/ 0 h 92"/>
                <a:gd name="T8" fmla="*/ 66 w 103"/>
                <a:gd name="T9" fmla="*/ 0 h 92"/>
                <a:gd name="T10" fmla="*/ 72 w 103"/>
                <a:gd name="T11" fmla="*/ 24 h 92"/>
                <a:gd name="T12" fmla="*/ 80 w 103"/>
                <a:gd name="T13" fmla="*/ 48 h 92"/>
                <a:gd name="T14" fmla="*/ 90 w 103"/>
                <a:gd name="T15" fmla="*/ 71 h 92"/>
                <a:gd name="T16" fmla="*/ 103 w 103"/>
                <a:gd name="T17" fmla="*/ 92 h 92"/>
                <a:gd name="T18" fmla="*/ 71 w 103"/>
                <a:gd name="T19" fmla="*/ 7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92">
                  <a:moveTo>
                    <a:pt x="71" y="77"/>
                  </a:moveTo>
                  <a:cubicBezTo>
                    <a:pt x="61" y="71"/>
                    <a:pt x="51" y="64"/>
                    <a:pt x="42" y="56"/>
                  </a:cubicBezTo>
                  <a:cubicBezTo>
                    <a:pt x="34" y="49"/>
                    <a:pt x="26" y="40"/>
                    <a:pt x="18" y="31"/>
                  </a:cubicBezTo>
                  <a:cubicBezTo>
                    <a:pt x="11" y="21"/>
                    <a:pt x="5" y="11"/>
                    <a:pt x="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8"/>
                    <a:pt x="70" y="16"/>
                    <a:pt x="72" y="24"/>
                  </a:cubicBezTo>
                  <a:cubicBezTo>
                    <a:pt x="74" y="32"/>
                    <a:pt x="77" y="40"/>
                    <a:pt x="80" y="48"/>
                  </a:cubicBezTo>
                  <a:cubicBezTo>
                    <a:pt x="83" y="56"/>
                    <a:pt x="86" y="64"/>
                    <a:pt x="90" y="71"/>
                  </a:cubicBezTo>
                  <a:cubicBezTo>
                    <a:pt x="94" y="79"/>
                    <a:pt x="98" y="86"/>
                    <a:pt x="103" y="92"/>
                  </a:cubicBezTo>
                  <a:cubicBezTo>
                    <a:pt x="92" y="88"/>
                    <a:pt x="81" y="83"/>
                    <a:pt x="71" y="77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4" name="Picture 23" descr="Microsoft logo">
            <a:extLst>
              <a:ext uri="{FF2B5EF4-FFF2-40B4-BE49-F238E27FC236}">
                <a16:creationId xmlns:a16="http://schemas.microsoft.com/office/drawing/2014/main" id="{DE996FB1-EDBE-4889-96C5-B6FEF2D6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62" y="435615"/>
            <a:ext cx="1244850" cy="265176"/>
          </a:xfrm>
          <a:prstGeom prst="rect">
            <a:avLst/>
          </a:prstGeom>
        </p:spPr>
      </p:pic>
      <p:sp>
        <p:nvSpPr>
          <p:cNvPr id="16" name="Title 15" hidden="1">
            <a:extLst>
              <a:ext uri="{FF2B5EF4-FFF2-40B4-BE49-F238E27FC236}">
                <a16:creationId xmlns:a16="http://schemas.microsoft.com/office/drawing/2014/main" id="{E699056F-788A-4C08-A6B7-9603CE12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2B7E1-2965-4BDE-9A4F-0E77D75A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85" y="2613639"/>
            <a:ext cx="5661269" cy="5020143"/>
          </a:xfrm>
          <a:prstGeom prst="rect">
            <a:avLst/>
          </a:prstGeom>
        </p:spPr>
      </p:pic>
      <p:pic>
        <p:nvPicPr>
          <p:cNvPr id="33" name="Picture 32" descr="Microsoft logo">
            <a:extLst>
              <a:ext uri="{FF2B5EF4-FFF2-40B4-BE49-F238E27FC236}">
                <a16:creationId xmlns:a16="http://schemas.microsoft.com/office/drawing/2014/main" id="{70F6C4BB-6001-400A-AFE8-D8EC4404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62" y="426780"/>
            <a:ext cx="124485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5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dirty="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319035"/>
            <a:ext cx="9310976" cy="69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3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container Change permissions folders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7EC924E6-7FCD-4BFC-BA79-4ED362FC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954C6-6A96-4544-9FE2-E4D20FB4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541368"/>
            <a:ext cx="7724775" cy="61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6D1BB7BC-8FDC-47B1-8C33-315C068A3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19D2FA85-1C12-4B94-8106-C27CFCE71073}"/>
              </a:ext>
            </a:extLst>
          </p:cNvPr>
          <p:cNvSpPr txBox="1"/>
          <p:nvPr/>
        </p:nvSpPr>
        <p:spPr>
          <a:xfrm>
            <a:off x="441080" y="97840"/>
            <a:ext cx="931097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3200" b="1" dirty="0">
                <a:solidFill>
                  <a:schemeClr val="bg1"/>
                </a:solidFill>
              </a:rPr>
              <a:t>Enable debug logging</a:t>
            </a:r>
          </a:p>
          <a:p>
            <a:br>
              <a:rPr lang="en-US" sz="2400" dirty="0"/>
            </a:b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DC87E7-6613-4997-8AE8-34CB0214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9DF66-EE0D-43C1-924C-F1C87652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515786"/>
            <a:ext cx="7734299" cy="62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7181E9CF-5B7A-4451-8CDA-1F7FAE20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E558D9DC-BE28-48DA-82C4-F822446795CB}"/>
              </a:ext>
            </a:extLst>
          </p:cNvPr>
          <p:cNvSpPr txBox="1"/>
          <p:nvPr/>
        </p:nvSpPr>
        <p:spPr>
          <a:xfrm>
            <a:off x="441080" y="97840"/>
            <a:ext cx="9310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Scan your device for threats</a:t>
            </a:r>
          </a:p>
          <a:p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Defender Antivirus automatically scans your device for threats, and you can perform additional scans whenever you want.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9AD65E-AAFA-412C-8FC5-5018946B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BD68-1CA7-4A68-9CE1-4D8E4CF1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" y="1515786"/>
            <a:ext cx="9719854" cy="60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7181E9CF-5B7A-4451-8CDA-1F7FAE20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E558D9DC-BE28-48DA-82C4-F822446795CB}"/>
              </a:ext>
            </a:extLst>
          </p:cNvPr>
          <p:cNvSpPr txBox="1"/>
          <p:nvPr/>
        </p:nvSpPr>
        <p:spPr>
          <a:xfrm>
            <a:off x="441080" y="97840"/>
            <a:ext cx="9310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3200" b="1" dirty="0">
                <a:solidFill>
                  <a:schemeClr val="bg1"/>
                </a:solidFill>
              </a:rPr>
              <a:t>Threat hunting with Azure Sentinel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9AD65E-AAFA-412C-8FC5-5018946B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CD2DC-DD3D-4D80-B8E5-8097AB45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80" y="1623697"/>
            <a:ext cx="493463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9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7181E9CF-5B7A-4451-8CDA-1F7FAE20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E558D9DC-BE28-48DA-82C4-F822446795CB}"/>
              </a:ext>
            </a:extLst>
          </p:cNvPr>
          <p:cNvSpPr txBox="1"/>
          <p:nvPr/>
        </p:nvSpPr>
        <p:spPr>
          <a:xfrm>
            <a:off x="441080" y="97840"/>
            <a:ext cx="9310976" cy="150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</a:t>
            </a:r>
            <a:r>
              <a:rPr lang="en-US" sz="3200" b="1" dirty="0">
                <a:solidFill>
                  <a:schemeClr val="bg1"/>
                </a:solidFill>
              </a:rPr>
              <a:t>Analytic rule wizard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9AD65E-AAFA-412C-8FC5-5018946B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6A6AD-EC82-4AF8-A063-39679AD7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1616474"/>
            <a:ext cx="8721969" cy="53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4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699299_5 ways to keep your work safe and secure_RVA_v3.potx" id="{A31159CF-45A1-401A-BE59-04130FA59C35}" vid="{0B99B8BE-116B-423E-A4EE-0E38C25D79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1ED53B-E1F9-4F1B-9CEC-A639AAC3F5F4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D85428-9FC5-4C72-9E49-1146EDC25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5D2461-9F2E-46F2-91A4-96E600FC90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 ways to keep your work safe and secure</Template>
  <TotalTime>0</TotalTime>
  <Words>88</Words>
  <Application>Microsoft Office PowerPoint</Application>
  <PresentationFormat>Custom</PresentationFormat>
  <Paragraphs>20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Semibold</vt:lpstr>
      <vt:lpstr>Office Theme</vt:lpstr>
      <vt:lpstr>Slide 1</vt:lpstr>
      <vt:lpstr>Slide 1</vt:lpstr>
      <vt:lpstr>Slide 2</vt:lpstr>
      <vt:lpstr>Slide 3</vt:lpstr>
      <vt:lpstr>Slide 4</vt:lpstr>
      <vt:lpstr>Slide 4</vt:lpstr>
      <vt:lpstr>Slide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2020-07-02T02:17:26Z</dcterms:created>
  <dcterms:modified xsi:type="dcterms:W3CDTF">2020-07-02T02:37:32Z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